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92" r:id="rId2"/>
    <p:sldId id="290" r:id="rId3"/>
    <p:sldId id="272" r:id="rId4"/>
    <p:sldId id="273" r:id="rId5"/>
    <p:sldId id="274" r:id="rId6"/>
    <p:sldId id="276" r:id="rId7"/>
    <p:sldId id="277" r:id="rId8"/>
    <p:sldId id="278" r:id="rId9"/>
    <p:sldId id="280" r:id="rId10"/>
    <p:sldId id="281" r:id="rId11"/>
    <p:sldId id="282" r:id="rId12"/>
    <p:sldId id="259" r:id="rId13"/>
    <p:sldId id="298" r:id="rId14"/>
    <p:sldId id="299" r:id="rId15"/>
    <p:sldId id="300" r:id="rId16"/>
    <p:sldId id="301" r:id="rId17"/>
    <p:sldId id="302" r:id="rId18"/>
    <p:sldId id="293" r:id="rId19"/>
    <p:sldId id="294" r:id="rId20"/>
    <p:sldId id="295" r:id="rId21"/>
    <p:sldId id="296" r:id="rId22"/>
    <p:sldId id="29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8000"/>
    <a:srgbClr val="0000FF"/>
    <a:srgbClr val="33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DCFAC7-D187-4DB3-9640-F77F2D2EA111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0D144-755F-4ADA-BC8C-5E522F26C87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0D144-755F-4ADA-BC8C-5E522F26C87D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4934-69B7-416A-AFAB-49BB2A5E1CE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26FB-599F-4BB4-908D-E23ACCEA6D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4934-69B7-416A-AFAB-49BB2A5E1CE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26FB-599F-4BB4-908D-E23ACCEA6D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4934-69B7-416A-AFAB-49BB2A5E1CE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26FB-599F-4BB4-908D-E23ACCEA6D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4934-69B7-416A-AFAB-49BB2A5E1CE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26FB-599F-4BB4-908D-E23ACCEA6D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4934-69B7-416A-AFAB-49BB2A5E1CE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26FB-599F-4BB4-908D-E23ACCEA6D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4934-69B7-416A-AFAB-49BB2A5E1CE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26FB-599F-4BB4-908D-E23ACCEA6D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4934-69B7-416A-AFAB-49BB2A5E1CE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26FB-599F-4BB4-908D-E23ACCEA6D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4934-69B7-416A-AFAB-49BB2A5E1CE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26FB-599F-4BB4-908D-E23ACCEA6D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4934-69B7-416A-AFAB-49BB2A5E1CE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26FB-599F-4BB4-908D-E23ACCEA6D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4934-69B7-416A-AFAB-49BB2A5E1CE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26FB-599F-4BB4-908D-E23ACCEA6D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4934-69B7-416A-AFAB-49BB2A5E1CE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26FB-599F-4BB4-908D-E23ACCEA6D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B4934-69B7-416A-AFAB-49BB2A5E1CE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C26FB-599F-4BB4-908D-E23ACCEA6DB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New folderm9\class 10\les 1\Catechism.tif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b="25628"/>
          <a:stretch>
            <a:fillRect/>
          </a:stretch>
        </p:blipFill>
        <p:spPr bwMode="auto">
          <a:xfrm>
            <a:off x="1066800" y="-308541"/>
            <a:ext cx="7079650" cy="7166541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43400"/>
            <a:ext cx="9144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00600"/>
            <a:ext cx="91440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k` t{]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jnX</a:t>
            </a:r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 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kaqlw</a:t>
            </a:r>
            <a:r>
              <a:rPr lang="en-US" b="1" dirty="0">
                <a:effectLst/>
                <a:latin typeface="ML-Aathira" pitchFamily="82" charset="0"/>
              </a:rPr>
              <a:t/>
            </a:r>
            <a:br>
              <a:rPr lang="en-US" b="1" dirty="0">
                <a:effectLst/>
                <a:latin typeface="ML-Aathira" pitchFamily="82" charset="0"/>
              </a:rPr>
            </a:br>
            <a:r>
              <a:rPr lang="en-US" sz="3300" b="1" dirty="0" err="1">
                <a:effectLst/>
                <a:latin typeface="ML-Aathira" pitchFamily="82" charset="0"/>
              </a:rPr>
              <a:t>kotdm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ae-_mÀ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k`-bpsS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hnizmk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br>
              <a:rPr lang="en-US" sz="3300" b="1" dirty="0">
                <a:effectLst/>
                <a:latin typeface="ML-Aathira" pitchFamily="82" charset="0"/>
              </a:rPr>
            </a:br>
            <a:r>
              <a:rPr lang="en-US" sz="3300" b="1" dirty="0">
                <a:effectLst/>
                <a:latin typeface="ML-Aathira" pitchFamily="82" charset="0"/>
              </a:rPr>
              <a:t>]</a:t>
            </a:r>
            <a:r>
              <a:rPr lang="en-US" sz="3300" b="1" dirty="0" err="1">
                <a:effectLst/>
                <a:latin typeface="ML-Aathira" pitchFamily="82" charset="0"/>
              </a:rPr>
              <a:t>cn</a:t>
            </a:r>
            <a:r>
              <a:rPr lang="en-US" sz="3300" b="1" dirty="0">
                <a:effectLst/>
                <a:latin typeface="ML-Aathira" pitchFamily="82" charset="0"/>
              </a:rPr>
              <a:t>-</a:t>
            </a:r>
            <a:r>
              <a:rPr lang="en-US" sz="3300" b="1" dirty="0" err="1">
                <a:effectLst/>
                <a:latin typeface="ML-Aathira" pitchFamily="82" charset="0"/>
              </a:rPr>
              <a:t>io</a:t>
            </a:r>
            <a:r>
              <a:rPr lang="en-US" sz="3300" b="1" dirty="0">
                <a:effectLst/>
                <a:latin typeface="ML-Aathira" pitchFamily="82" charset="0"/>
              </a:rPr>
              <a:t>-e\ ]</a:t>
            </a:r>
            <a:r>
              <a:rPr lang="en-US" sz="3300" b="1" dirty="0" err="1">
                <a:effectLst/>
                <a:latin typeface="ML-Aathira" pitchFamily="82" charset="0"/>
              </a:rPr>
              <a:t>mTm</a:t>
            </a:r>
            <a:r>
              <a:rPr lang="en-US" sz="3300" b="1" dirty="0">
                <a:effectLst/>
                <a:latin typeface="ML-Aathira" pitchFamily="82" charset="0"/>
              </a:rPr>
              <a:t>-hen.</a:t>
            </a:r>
          </a:p>
        </p:txBody>
      </p:sp>
      <p:sp>
        <p:nvSpPr>
          <p:cNvPr id="6" name="Freeform 2"/>
          <p:cNvSpPr>
            <a:spLocks/>
          </p:cNvSpPr>
          <p:nvPr/>
        </p:nvSpPr>
        <p:spPr bwMode="auto">
          <a:xfrm>
            <a:off x="0" y="-304800"/>
            <a:ext cx="9144000" cy="6553200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206" y="6"/>
              </a:cxn>
              <a:cxn ang="0">
                <a:pos x="206" y="19"/>
              </a:cxn>
              <a:cxn ang="0">
                <a:pos x="102" y="15"/>
              </a:cxn>
              <a:cxn ang="0">
                <a:pos x="0" y="150"/>
              </a:cxn>
              <a:cxn ang="0">
                <a:pos x="0" y="6"/>
              </a:cxn>
            </a:cxnLst>
            <a:rect l="0" t="0" r="r" b="b"/>
            <a:pathLst>
              <a:path w="206" h="150">
                <a:moveTo>
                  <a:pt x="0" y="6"/>
                </a:moveTo>
                <a:lnTo>
                  <a:pt x="206" y="6"/>
                </a:lnTo>
                <a:lnTo>
                  <a:pt x="206" y="19"/>
                </a:lnTo>
                <a:cubicBezTo>
                  <a:pt x="149" y="36"/>
                  <a:pt x="126" y="19"/>
                  <a:pt x="102" y="15"/>
                </a:cubicBezTo>
                <a:cubicBezTo>
                  <a:pt x="25" y="0"/>
                  <a:pt x="2" y="73"/>
                  <a:pt x="0" y="150"/>
                </a:cubicBezTo>
                <a:lnTo>
                  <a:pt x="0" y="6"/>
                </a:lnTo>
                <a:close/>
              </a:path>
            </a:pathLst>
          </a:custGeom>
          <a:solidFill>
            <a:srgbClr val="CCFF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Flowchart: Delay 7"/>
          <p:cNvSpPr/>
          <p:nvPr/>
        </p:nvSpPr>
        <p:spPr>
          <a:xfrm flipH="1">
            <a:off x="7620000" y="4648200"/>
            <a:ext cx="1524000" cy="1219200"/>
          </a:xfrm>
          <a:prstGeom prst="flowChartDelay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10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304800" y="685800"/>
            <a:ext cx="8534400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6.		am\-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kn-Im-tcmKyw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 \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jvS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-s¸-«-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endParaRPr lang="en-US" sz="3000" dirty="0"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r>
              <a:rPr lang="pt-BR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7.		NqjW¯n-\ncbmIp¶ kv{XoIfpw Ip«n-I-fpw.</a:t>
            </a:r>
            <a:endParaRPr lang="en-US" sz="3000" dirty="0"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r>
              <a:rPr lang="pt-BR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8.		FbvUvkv, Iym³kÀ XpS-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lang="pt-BR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nb tcmK-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lang="pt-BR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Ä _m[n-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lang="pt-BR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endParaRPr lang="en-US" sz="3000" dirty="0"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r>
              <a:rPr lang="pt-BR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9.		Zcn-{Zcpw `h-\-c-ln-Xcpw</a:t>
            </a:r>
            <a:endParaRPr lang="en-US" sz="3000" dirty="0"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r>
              <a:rPr lang="pt-BR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10.	kaq-l-¯nÂ Ah-K-Wn-¡-s¸-«-hcpw \oXn \ntj-[n-¡-s¸-«-hcpw</a:t>
            </a:r>
            <a:endParaRPr lang="en-US" sz="3000" dirty="0"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r>
              <a:rPr lang="pt-BR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11.	bp²w, {]IrXn Zpc</a:t>
            </a:r>
            <a:r>
              <a:rPr lang="en-US" sz="3000" dirty="0">
                <a:latin typeface="ML-Aathira" pitchFamily="82" charset="0"/>
              </a:rPr>
              <a:t>´</a:t>
            </a:r>
            <a:r>
              <a:rPr lang="pt-BR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--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lang="pt-BR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Ä XpS-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lang="pt-BR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n-bh aqew thZ-\n-¡p-¶-hÀ.</a:t>
            </a:r>
            <a:endParaRPr lang="en-US" sz="3000" dirty="0"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r>
              <a:rPr lang="pt-BR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12.	PbnÂhmknIfpw PbnÂhn-ap-àcpw Ah-cpsS B{in-X-cpw.</a:t>
            </a:r>
            <a:endParaRPr lang="pt-BR" sz="3000" dirty="0"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Group 10"/>
          <p:cNvGrpSpPr/>
          <p:nvPr/>
        </p:nvGrpSpPr>
        <p:grpSpPr>
          <a:xfrm>
            <a:off x="152400" y="2514600"/>
            <a:ext cx="8763001" cy="4343400"/>
            <a:chOff x="228599" y="2514600"/>
            <a:chExt cx="8763001" cy="434340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28600" y="2514600"/>
              <a:ext cx="2362199" cy="1844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9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48399" y="4784376"/>
              <a:ext cx="2743200" cy="2073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744361" y="2514600"/>
              <a:ext cx="3247239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28599" y="3908614"/>
              <a:ext cx="3741763" cy="2949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7"/>
            <a:srcRect b="13021"/>
            <a:stretch>
              <a:fillRect/>
            </a:stretch>
          </p:blipFill>
          <p:spPr bwMode="auto">
            <a:xfrm>
              <a:off x="2590799" y="2514600"/>
              <a:ext cx="3726198" cy="266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8"/>
            <a:srcRect r="15360" b="29032"/>
            <a:stretch>
              <a:fillRect/>
            </a:stretch>
          </p:blipFill>
          <p:spPr bwMode="auto">
            <a:xfrm>
              <a:off x="3962400" y="5181600"/>
              <a:ext cx="2362200" cy="1676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457200" y="533400"/>
            <a:ext cx="8153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	sNdnb XymK-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Ä sNbvXv kam-l-cn-¡p¶ kw`m-h-\-IÄ \ÂInbpw BXp-cm-e-b-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lang="pt-BR" sz="3000" dirty="0">
                <a:latin typeface="ML-Aathira" pitchFamily="82" charset="0"/>
                <a:ea typeface="Times New Roman" pitchFamily="18" charset="0"/>
                <a:cs typeface="ML-Revathi"/>
              </a:rPr>
              <a:t>fpw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AXp-t]m-se-bpÅ aäv</a:t>
            </a:r>
            <a:r>
              <a:rPr kumimoji="0" lang="pt-BR" sz="3000" b="0" i="0" u="none" strike="noStrike" cap="none" normalizeH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Øm]-\-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fpw kµÀin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pw {]mÀ</a:t>
            </a:r>
            <a:r>
              <a:rPr lang="en-US" sz="3000" dirty="0">
                <a:latin typeface="ML-Aathira" pitchFamily="82" charset="0"/>
              </a:rPr>
              <a:t>°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pw \</a:t>
            </a:r>
            <a:r>
              <a:rPr lang="pt-BR" sz="3000" dirty="0">
                <a:latin typeface="ML-Aathira" pitchFamily="82" charset="0"/>
                <a:ea typeface="Times New Roman" pitchFamily="18" charset="0"/>
                <a:cs typeface="ML-Revathi"/>
              </a:rPr>
              <a:t>ap¡pw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Poh-Im-cpWy  {]hÀ¯-\--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fnÂ ]¦p-tN-cmw.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8229600" cy="3733800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ML-Aathira" pitchFamily="82" charset="0"/>
              </a:rPr>
              <a:t>{]</a:t>
            </a:r>
            <a:r>
              <a:rPr lang="en-US" sz="3600" b="1" dirty="0" err="1">
                <a:latin typeface="ML-Aathira" pitchFamily="82" charset="0"/>
              </a:rPr>
              <a:t>hÀ</a:t>
            </a:r>
            <a:r>
              <a:rPr lang="en-US" sz="3600" b="1" dirty="0">
                <a:latin typeface="ML-Aathira" pitchFamily="82" charset="0"/>
              </a:rPr>
              <a:t>¯\\ncXamIp¶ 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</a:rPr>
              <a:t>hnizmkw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</a:rPr>
              <a:t> þ</a:t>
            </a:r>
            <a:br>
              <a:rPr lang="en-US" sz="5000" b="1" dirty="0">
                <a:solidFill>
                  <a:srgbClr val="FF0000"/>
                </a:solidFill>
                <a:latin typeface="ML-Aathira" pitchFamily="82" charset="0"/>
              </a:rPr>
            </a:br>
            <a:r>
              <a:rPr lang="en-US" sz="3600" b="1" dirty="0">
                <a:latin typeface="ML-Aathira" pitchFamily="82" charset="0"/>
              </a:rPr>
              <a:t/>
            </a:r>
            <a:br>
              <a:rPr lang="en-US" sz="3600" b="1" dirty="0">
                <a:latin typeface="ML-Aathira" pitchFamily="82" charset="0"/>
              </a:rPr>
            </a:b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</a:rPr>
              <a:t>PohImcpWy</a:t>
            </a:r>
            <a:r>
              <a:rPr lang="en-US" sz="3600" b="1" dirty="0">
                <a:latin typeface="ML-Aathira" pitchFamily="82" charset="0"/>
              </a:rPr>
              <a:t>  {]</a:t>
            </a:r>
            <a:r>
              <a:rPr lang="en-US" sz="3600" b="1" dirty="0" err="1">
                <a:latin typeface="ML-Aathira" pitchFamily="82" charset="0"/>
              </a:rPr>
              <a:t>hÀ</a:t>
            </a:r>
            <a:r>
              <a:rPr lang="en-US" sz="3600" b="1" dirty="0">
                <a:latin typeface="ML-Aathira" pitchFamily="82" charset="0"/>
              </a:rPr>
              <a:t>¯\§Ä</a:t>
            </a:r>
            <a:br>
              <a:rPr lang="en-US" sz="3600" b="1" dirty="0">
                <a:latin typeface="ML-Aathira" pitchFamily="82" charset="0"/>
              </a:rPr>
            </a:br>
            <a:endParaRPr lang="en-US" sz="36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500" dirty="0" err="1">
                <a:latin typeface="ML-Aathira" pitchFamily="82" charset="0"/>
              </a:rPr>
              <a:t>aÀ</a:t>
            </a:r>
            <a:r>
              <a:rPr lang="en-US" sz="4500" dirty="0" err="1">
                <a:latin typeface="ML-Aathira" pitchFamily="82" charset="0"/>
              </a:rPr>
              <a:t>t¡m</a:t>
            </a:r>
            <a:r>
              <a:rPr lang="en-US" sz="4500" dirty="0">
                <a:latin typeface="ML-Aathira" pitchFamily="82" charset="0"/>
              </a:rPr>
              <a:t>. 16:14þ17)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52600"/>
            <a:ext cx="707236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Ipªpa¡tf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,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hm¡nepw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kwkmc¯nepaÃ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\mw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kvt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lnt¡­Xv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; {]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hr¯nbnepw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kXy¯nepamWv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endParaRPr lang="en-US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ctr"/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-(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tbml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. 3:18).</a:t>
            </a:r>
            <a:endParaRPr lang="en-US" sz="3000" dirty="0">
              <a:solidFill>
                <a:srgbClr val="00B0F0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ImcpWyhm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Cutimtb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tcmKnIfnepw</a:t>
            </a:r>
            <a:r>
              <a:rPr lang="en-US" sz="3000" b="1" dirty="0">
                <a:latin typeface="ML-Aathira" pitchFamily="82" charset="0"/>
              </a:rPr>
              <a:t> hr²cnepw </a:t>
            </a:r>
            <a:r>
              <a:rPr lang="en-US" sz="3000" b="1" dirty="0" err="1">
                <a:latin typeface="ML-Aathira" pitchFamily="82" charset="0"/>
              </a:rPr>
              <a:t>AhiXb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p`hn¡p¶hcnepw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AwKsshIeyapÅhcnepsaÃmw</a:t>
            </a:r>
            <a:r>
              <a:rPr lang="en-US" sz="3000" b="1" dirty="0">
                <a:latin typeface="ML-Aathira" pitchFamily="82" charset="0"/>
              </a:rPr>
              <a:t> \ns¶ </a:t>
            </a:r>
            <a:r>
              <a:rPr lang="en-US" sz="3000" b="1" dirty="0" err="1">
                <a:latin typeface="ML-Aathira" pitchFamily="82" charset="0"/>
              </a:rPr>
              <a:t>ZÀin¨v</a:t>
            </a:r>
            <a:r>
              <a:rPr lang="en-US" sz="3000" b="1" dirty="0">
                <a:latin typeface="ML-Aathira" pitchFamily="82" charset="0"/>
              </a:rPr>
              <a:t> klmbn¡m³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iàns¸Sp¯Wta</a:t>
            </a:r>
            <a:r>
              <a:rPr lang="en-US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282" y="1928802"/>
            <a:ext cx="8715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BUw_chkvXp¡Ä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ths­¶ph¨v</a:t>
            </a:r>
            <a:r>
              <a:rPr lang="en-US" sz="3000" b="1" dirty="0">
                <a:latin typeface="ML-Aathira" pitchFamily="82" charset="0"/>
              </a:rPr>
              <a:t> B ]</a:t>
            </a:r>
            <a:r>
              <a:rPr lang="en-US" sz="3000" b="1" dirty="0" err="1">
                <a:latin typeface="ML-Aathira" pitchFamily="82" charset="0"/>
              </a:rPr>
              <a:t>Ww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sIm­v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mhs</a:t>
            </a:r>
            <a:r>
              <a:rPr lang="en-US" sz="3000" b="1" dirty="0">
                <a:latin typeface="ML-Aathira" pitchFamily="82" charset="0"/>
              </a:rPr>
              <a:t>¸«</a:t>
            </a:r>
            <a:r>
              <a:rPr lang="en-US" sz="3000" b="1" dirty="0" err="1">
                <a:latin typeface="ML-Aathira" pitchFamily="82" charset="0"/>
              </a:rPr>
              <a:t>hsc</a:t>
            </a:r>
            <a:r>
              <a:rPr lang="en-US" sz="3000" b="1" dirty="0">
                <a:latin typeface="ML-Aathira" pitchFamily="82" charset="0"/>
              </a:rPr>
              <a:t> Rm³ </a:t>
            </a:r>
            <a:r>
              <a:rPr lang="en-US" sz="3000" b="1" dirty="0" err="1">
                <a:latin typeface="ML-Aathira" pitchFamily="82" charset="0"/>
              </a:rPr>
              <a:t>klmbn¡pw</a:t>
            </a:r>
            <a:r>
              <a:rPr lang="en-US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0" y="990600"/>
            <a:ext cx="9144000" cy="52578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457200"/>
            <a:ext cx="8305800" cy="570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600" dirty="0">
                <a:latin typeface="ML-Aathira" pitchFamily="82" charset="0"/>
              </a:rPr>
              <a:t> 	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Imew</a:t>
            </a:r>
            <a:r>
              <a:rPr lang="en-US" sz="3000" dirty="0">
                <a:latin typeface="ML-Aathira" pitchFamily="82" charset="0"/>
              </a:rPr>
              <a:t> IS-¶p-t]m-hp-</a:t>
            </a:r>
            <a:r>
              <a:rPr lang="en-US" sz="3000" dirty="0" err="1">
                <a:latin typeface="ML-Aathira" pitchFamily="82" charset="0"/>
              </a:rPr>
              <a:t>Ibpw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k` </a:t>
            </a:r>
            <a:r>
              <a:rPr lang="en-US" sz="3000" dirty="0" err="1">
                <a:latin typeface="ML-Aathira" pitchFamily="82" charset="0"/>
              </a:rPr>
              <a:t>hf</a:t>
            </a:r>
            <a:r>
              <a:rPr lang="en-US" sz="3000" dirty="0">
                <a:latin typeface="ML-Aathira" pitchFamily="82" charset="0"/>
              </a:rPr>
              <a:t>-cp-</a:t>
            </a:r>
            <a:r>
              <a:rPr lang="en-US" sz="3000" dirty="0" err="1">
                <a:latin typeface="ML-Aathira" pitchFamily="82" charset="0"/>
              </a:rPr>
              <a:t>Ibpw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sNbvX-tXmsS</a:t>
            </a:r>
            <a:r>
              <a:rPr lang="en-US" sz="3000" dirty="0">
                <a:latin typeface="ML-Aathira" pitchFamily="82" charset="0"/>
              </a:rPr>
              <a:t> D]-</a:t>
            </a:r>
            <a:r>
              <a:rPr lang="en-US" sz="3000" dirty="0" err="1">
                <a:latin typeface="ML-Aathira" pitchFamily="82" charset="0"/>
              </a:rPr>
              <a:t>hn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>
                <a:latin typeface="ML-Aathira" pitchFamily="82" charset="0"/>
              </a:rPr>
              <a:t>{]-</a:t>
            </a:r>
            <a:r>
              <a:rPr lang="en-US" sz="3000" dirty="0" err="1">
                <a:latin typeface="ML-Aathira" pitchFamily="82" charset="0"/>
              </a:rPr>
              <a:t>hÀ</a:t>
            </a:r>
            <a:r>
              <a:rPr lang="en-US" sz="3000" dirty="0">
                <a:latin typeface="ML-Aathira" pitchFamily="82" charset="0"/>
              </a:rPr>
              <a:t>¯\w </a:t>
            </a:r>
            <a:r>
              <a:rPr lang="en-US" sz="3000" dirty="0" err="1">
                <a:latin typeface="ML-Aathira" pitchFamily="82" charset="0"/>
              </a:rPr>
              <a:t>k`-bpsS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kp</a:t>
            </a:r>
            <a:r>
              <a:rPr lang="en-US" sz="3000" dirty="0">
                <a:latin typeface="ML-Aathira" pitchFamily="82" charset="0"/>
              </a:rPr>
              <a:t>{]-[m-\-</a:t>
            </a:r>
            <a:r>
              <a:rPr lang="en-US" sz="3000" dirty="0" err="1">
                <a:latin typeface="ML-Aathira" pitchFamily="82" charset="0"/>
              </a:rPr>
              <a:t>amb</a:t>
            </a:r>
            <a:r>
              <a:rPr lang="en-US" sz="3000" dirty="0">
                <a:latin typeface="ML-Aathira" pitchFamily="82" charset="0"/>
              </a:rPr>
              <a:t> {]</a:t>
            </a:r>
            <a:r>
              <a:rPr lang="en-US" sz="3000" dirty="0" err="1">
                <a:latin typeface="ML-Aathira" pitchFamily="82" charset="0"/>
              </a:rPr>
              <a:t>hÀ</a:t>
            </a:r>
            <a:r>
              <a:rPr lang="en-US" sz="3000" dirty="0">
                <a:latin typeface="ML-Aathira" pitchFamily="82" charset="0"/>
              </a:rPr>
              <a:t>¯\§</a:t>
            </a:r>
            <a:r>
              <a:rPr lang="en-US" sz="3000" dirty="0" err="1">
                <a:latin typeface="ML-Aathira" pitchFamily="82" charset="0"/>
              </a:rPr>
              <a:t>fnÂ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H¶mbn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AwKo</a:t>
            </a:r>
            <a:r>
              <a:rPr lang="en-US" sz="3000" dirty="0">
                <a:latin typeface="ML-Aathira" pitchFamily="82" charset="0"/>
              </a:rPr>
              <a:t>-I-</a:t>
            </a:r>
            <a:r>
              <a:rPr lang="en-US" sz="3000" dirty="0" err="1">
                <a:latin typeface="ML-Aathira" pitchFamily="82" charset="0"/>
              </a:rPr>
              <a:t>cn</a:t>
            </a:r>
            <a:r>
              <a:rPr lang="en-US" sz="3000" dirty="0">
                <a:latin typeface="ML-Aathira" pitchFamily="82" charset="0"/>
              </a:rPr>
              <a:t>-¡-</a:t>
            </a:r>
            <a:r>
              <a:rPr lang="en-US" sz="3000" dirty="0" err="1">
                <a:latin typeface="ML-Aathira" pitchFamily="82" charset="0"/>
              </a:rPr>
              <a:t>s¸Sp-Ibpw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ÿØncoI-cn</a:t>
            </a:r>
            <a:r>
              <a:rPr lang="en-US" sz="3000" dirty="0">
                <a:latin typeface="ML-Aathira" pitchFamily="82" charset="0"/>
              </a:rPr>
              <a:t>-¡</a:t>
            </a:r>
            <a:r>
              <a:rPr lang="en-US" sz="3000" dirty="0" err="1">
                <a:latin typeface="ML-Aathira" pitchFamily="82" charset="0"/>
              </a:rPr>
              <a:t>s¸Sp-Ibpw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sNbvXp</a:t>
            </a:r>
            <a:r>
              <a:rPr lang="en-US" sz="3000" dirty="0">
                <a:latin typeface="ML-Aathira" pitchFamily="82" charset="0"/>
              </a:rPr>
              <a:t>. </a:t>
            </a:r>
            <a:r>
              <a:rPr lang="en-US" sz="3000" dirty="0" err="1">
                <a:latin typeface="ML-Aathira" pitchFamily="82" charset="0"/>
              </a:rPr>
              <a:t>IqZm-i-IfpsS</a:t>
            </a:r>
            <a:r>
              <a:rPr lang="en-US" sz="3000" dirty="0">
                <a:latin typeface="ML-Aathira" pitchFamily="82" charset="0"/>
              </a:rPr>
              <a:t> A\p-</a:t>
            </a:r>
            <a:r>
              <a:rPr lang="en-US" sz="3000" dirty="0" err="1">
                <a:latin typeface="ML-Aathira" pitchFamily="82" charset="0"/>
              </a:rPr>
              <a:t>jvTm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>
                <a:latin typeface="ML-Aathira" pitchFamily="82" charset="0"/>
              </a:rPr>
              <a:t>\w, </a:t>
            </a:r>
            <a:r>
              <a:rPr lang="en-US" sz="3000" dirty="0" err="1">
                <a:latin typeface="ML-Aathira" pitchFamily="82" charset="0"/>
              </a:rPr>
              <a:t>hN</a:t>
            </a:r>
            <a:r>
              <a:rPr lang="en-US" sz="3000" dirty="0">
                <a:latin typeface="ML-Aathira" pitchFamily="82" charset="0"/>
              </a:rPr>
              <a:t>-\-{]-</a:t>
            </a:r>
            <a:r>
              <a:rPr lang="en-US" sz="3000" dirty="0" err="1">
                <a:latin typeface="ML-Aathira" pitchFamily="82" charset="0"/>
              </a:rPr>
              <a:t>tLm-jWw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F¶n</a:t>
            </a:r>
            <a:r>
              <a:rPr lang="en-US" sz="3000" dirty="0">
                <a:latin typeface="ML-Aathira" pitchFamily="82" charset="0"/>
              </a:rPr>
              <a:t>-h-</a:t>
            </a:r>
            <a:r>
              <a:rPr lang="en-US" sz="3000" dirty="0" err="1">
                <a:latin typeface="ML-Aathira" pitchFamily="82" charset="0"/>
              </a:rPr>
              <a:t>tbm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sSm¸w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D]-</a:t>
            </a:r>
            <a:r>
              <a:rPr lang="en-US" sz="3000" dirty="0" err="1">
                <a:latin typeface="ML-Aathira" pitchFamily="82" charset="0"/>
              </a:rPr>
              <a:t>hn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>
                <a:latin typeface="ML-Aathira" pitchFamily="82" charset="0"/>
              </a:rPr>
              <a:t>{]-</a:t>
            </a:r>
            <a:r>
              <a:rPr lang="en-US" sz="3000" dirty="0" err="1">
                <a:latin typeface="ML-Aathira" pitchFamily="82" charset="0"/>
              </a:rPr>
              <a:t>hÀ</a:t>
            </a:r>
            <a:r>
              <a:rPr lang="en-US" sz="3000" dirty="0">
                <a:latin typeface="ML-Aathira" pitchFamily="82" charset="0"/>
              </a:rPr>
              <a:t>¯-\</a:t>
            </a:r>
            <a:r>
              <a:rPr lang="en-US" sz="3000" dirty="0" err="1">
                <a:latin typeface="ML-Aathira" pitchFamily="82" charset="0"/>
              </a:rPr>
              <a:t>hpw</a:t>
            </a:r>
            <a:r>
              <a:rPr lang="en-US" sz="3000" dirty="0">
                <a:latin typeface="ML-Aathira" pitchFamily="82" charset="0"/>
              </a:rPr>
              <a:t> \ne-\</a:t>
            </a:r>
            <a:r>
              <a:rPr lang="en-US" sz="3000" dirty="0" err="1">
                <a:latin typeface="ML-Aathira" pitchFamily="82" charset="0"/>
              </a:rPr>
              <a:t>n¶p</a:t>
            </a:r>
            <a:r>
              <a:rPr lang="en-US" sz="3000" dirty="0">
                <a:latin typeface="ML-Aathira" pitchFamily="82" charset="0"/>
              </a:rPr>
              <a:t>: </a:t>
            </a:r>
            <a:r>
              <a:rPr lang="en-US" sz="3000" dirty="0" err="1">
                <a:latin typeface="ML-Aathira" pitchFamily="82" charset="0"/>
              </a:rPr>
              <a:t>hn</a:t>
            </a:r>
            <a:r>
              <a:rPr lang="en-US" sz="3000" dirty="0">
                <a:latin typeface="ML-Aathira" pitchFamily="82" charset="0"/>
              </a:rPr>
              <a:t>[-h-I-</a:t>
            </a:r>
            <a:r>
              <a:rPr lang="en-US" sz="3000" dirty="0" err="1">
                <a:latin typeface="ML-Aathira" pitchFamily="82" charset="0"/>
              </a:rPr>
              <a:t>tfmSpw</a:t>
            </a:r>
            <a:r>
              <a:rPr lang="en-US" sz="3000" dirty="0">
                <a:latin typeface="ML-Aathira" pitchFamily="82" charset="0"/>
              </a:rPr>
              <a:t> A\m-Y-</a:t>
            </a:r>
            <a:r>
              <a:rPr lang="en-US" sz="3000" dirty="0" err="1">
                <a:latin typeface="ML-Aathira" pitchFamily="82" charset="0"/>
              </a:rPr>
              <a:t>tcm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Spw</a:t>
            </a:r>
            <a:r>
              <a:rPr lang="en-US" sz="3000" dirty="0">
                <a:latin typeface="ML-Aathira" pitchFamily="82" charset="0"/>
              </a:rPr>
              <a:t>, </a:t>
            </a:r>
            <a:r>
              <a:rPr lang="en-US" sz="3000" dirty="0">
                <a:latin typeface="ML-Aathira" pitchFamily="82" charset="0"/>
              </a:rPr>
              <a:t>XS-</a:t>
            </a:r>
            <a:r>
              <a:rPr lang="en-US" sz="3000" dirty="0" err="1">
                <a:latin typeface="ML-Aathira" pitchFamily="82" charset="0"/>
              </a:rPr>
              <a:t>hnÂ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Ignbp</a:t>
            </a:r>
            <a:r>
              <a:rPr lang="en-US" sz="3000" dirty="0">
                <a:latin typeface="ML-Aathira" pitchFamily="82" charset="0"/>
              </a:rPr>
              <a:t>-¶-h-</a:t>
            </a:r>
            <a:r>
              <a:rPr lang="en-US" sz="3000" dirty="0" err="1">
                <a:latin typeface="ML-Aathira" pitchFamily="82" charset="0"/>
              </a:rPr>
              <a:t>tcmSpw</a:t>
            </a:r>
            <a:r>
              <a:rPr lang="en-US" sz="3000" dirty="0">
                <a:latin typeface="ML-Aathira" pitchFamily="82" charset="0"/>
              </a:rPr>
              <a:t>, </a:t>
            </a:r>
            <a:r>
              <a:rPr lang="en-US" sz="3000" dirty="0" err="1">
                <a:latin typeface="ML-Aathira" pitchFamily="82" charset="0"/>
              </a:rPr>
              <a:t>tcmKn</a:t>
            </a:r>
            <a:r>
              <a:rPr lang="en-US" sz="3000" dirty="0">
                <a:latin typeface="ML-Aathira" pitchFamily="82" charset="0"/>
              </a:rPr>
              <a:t>-I-</a:t>
            </a:r>
            <a:r>
              <a:rPr lang="en-US" sz="3000" dirty="0" err="1">
                <a:latin typeface="ML-Aathira" pitchFamily="82" charset="0"/>
              </a:rPr>
              <a:t>tfm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Spw</a:t>
            </a:r>
            <a:r>
              <a:rPr lang="en-US" sz="3000" dirty="0">
                <a:latin typeface="ML-Aathira" pitchFamily="82" charset="0"/>
              </a:rPr>
              <a:t>, </a:t>
            </a:r>
            <a:r>
              <a:rPr lang="en-US" sz="3000" dirty="0" err="1">
                <a:latin typeface="ML-Aathira" pitchFamily="82" charset="0"/>
              </a:rPr>
              <a:t>FÃm</a:t>
            </a:r>
            <a:r>
              <a:rPr lang="en-US" sz="3000" dirty="0">
                <a:latin typeface="ML-Aathira" pitchFamily="82" charset="0"/>
              </a:rPr>
              <a:t>-¯-c-¯n-</a:t>
            </a:r>
            <a:r>
              <a:rPr lang="en-US" sz="3000" dirty="0" err="1">
                <a:latin typeface="ML-Aathira" pitchFamily="82" charset="0"/>
              </a:rPr>
              <a:t>epÅ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Bh-iy</a:t>
            </a:r>
            <a:r>
              <a:rPr lang="en-US" sz="3000" dirty="0">
                <a:latin typeface="ML-Aathira" pitchFamily="82" charset="0"/>
              </a:rPr>
              <a:t>-§-</a:t>
            </a:r>
            <a:r>
              <a:rPr lang="en-US" sz="3000" dirty="0" err="1">
                <a:latin typeface="ML-Aathira" pitchFamily="82" charset="0"/>
              </a:rPr>
              <a:t>fnÂ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Ign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bp</a:t>
            </a:r>
            <a:r>
              <a:rPr lang="en-US" sz="3000" dirty="0">
                <a:latin typeface="ML-Aathira" pitchFamily="82" charset="0"/>
              </a:rPr>
              <a:t>-¶h-</a:t>
            </a:r>
            <a:r>
              <a:rPr lang="en-US" sz="3000" dirty="0" err="1">
                <a:latin typeface="ML-Aathira" pitchFamily="82" charset="0"/>
              </a:rPr>
              <a:t>tcm</a:t>
            </a:r>
            <a:r>
              <a:rPr lang="en-US" sz="3000" dirty="0">
                <a:latin typeface="ML-Aathira" pitchFamily="82" charset="0"/>
              </a:rPr>
              <a:t>-Sp-</a:t>
            </a:r>
            <a:r>
              <a:rPr lang="en-US" sz="3000" dirty="0" err="1">
                <a:latin typeface="ML-Aathira" pitchFamily="82" charset="0"/>
              </a:rPr>
              <a:t>apÅ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kvt</a:t>
            </a:r>
            <a:r>
              <a:rPr lang="en-US" sz="3000" dirty="0">
                <a:latin typeface="ML-Aathira" pitchFamily="82" charset="0"/>
              </a:rPr>
              <a:t>\</a:t>
            </a:r>
            <a:r>
              <a:rPr lang="en-US" sz="3000" dirty="0" err="1">
                <a:latin typeface="ML-Aathira" pitchFamily="82" charset="0"/>
              </a:rPr>
              <a:t>lw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IqZm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i</a:t>
            </a:r>
            <a:r>
              <a:rPr lang="en-US" sz="3000" dirty="0">
                <a:latin typeface="ML-Aathira" pitchFamily="82" charset="0"/>
              </a:rPr>
              <a:t>-I-</a:t>
            </a:r>
            <a:r>
              <a:rPr lang="en-US" sz="3000" dirty="0" err="1">
                <a:latin typeface="ML-Aathira" pitchFamily="82" charset="0"/>
              </a:rPr>
              <a:t>fpsS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ip</a:t>
            </a:r>
            <a:r>
              <a:rPr lang="en-US" sz="3000" dirty="0">
                <a:latin typeface="ML-Aathira" pitchFamily="82" charset="0"/>
              </a:rPr>
              <a:t>{</a:t>
            </a:r>
            <a:r>
              <a:rPr lang="en-US" sz="3000" dirty="0" err="1">
                <a:latin typeface="ML-Aathira" pitchFamily="82" charset="0"/>
              </a:rPr>
              <a:t>iq</a:t>
            </a:r>
            <a:r>
              <a:rPr lang="en-US" sz="3000" dirty="0">
                <a:latin typeface="ML-Aathira" pitchFamily="82" charset="0"/>
              </a:rPr>
              <a:t>-j-t]m-</a:t>
            </a:r>
            <a:r>
              <a:rPr lang="en-US" sz="3000" dirty="0" err="1">
                <a:latin typeface="ML-Aathira" pitchFamily="82" charset="0"/>
              </a:rPr>
              <a:t>sebpw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kphn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ti</a:t>
            </a:r>
            <a:r>
              <a:rPr lang="en-US" sz="3000" dirty="0">
                <a:latin typeface="ML-Aathira" pitchFamily="82" charset="0"/>
              </a:rPr>
              <a:t>-j-</a:t>
            </a:r>
            <a:r>
              <a:rPr lang="en-US" sz="3000" dirty="0">
                <a:latin typeface="ML-Aathira" pitchFamily="82" charset="0"/>
              </a:rPr>
              <a:t>{]-</a:t>
            </a:r>
            <a:r>
              <a:rPr lang="en-US" sz="3000" dirty="0" err="1">
                <a:latin typeface="ML-Aathira" pitchFamily="82" charset="0"/>
              </a:rPr>
              <a:t>tLm-jWw</a:t>
            </a:r>
            <a:r>
              <a:rPr lang="en-US" sz="3000" dirty="0">
                <a:latin typeface="ML-Aathira" pitchFamily="82" charset="0"/>
              </a:rPr>
              <a:t> t]</a:t>
            </a:r>
            <a:r>
              <a:rPr lang="en-US" sz="3000" dirty="0" err="1">
                <a:latin typeface="ML-Aathira" pitchFamily="82" charset="0"/>
              </a:rPr>
              <a:t>mse-bpw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k`bv¡v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kp</a:t>
            </a:r>
            <a:r>
              <a:rPr lang="en-US" sz="3000" dirty="0">
                <a:latin typeface="ML-Aathira" pitchFamily="82" charset="0"/>
              </a:rPr>
              <a:t>{][</a:t>
            </a:r>
            <a:r>
              <a:rPr lang="en-US" sz="3000" dirty="0">
                <a:latin typeface="ML-Aathira" pitchFamily="82" charset="0"/>
              </a:rPr>
              <a:t>m \</a:t>
            </a:r>
            <a:r>
              <a:rPr lang="en-US" sz="3000" dirty="0" err="1">
                <a:latin typeface="ML-Aathira" pitchFamily="82" charset="0"/>
              </a:rPr>
              <a:t>ambn¯oÀ¶p</a:t>
            </a:r>
            <a:r>
              <a:rPr lang="en-US" sz="3000" dirty="0">
                <a:latin typeface="ML-Aathira" pitchFamily="82" charset="0"/>
              </a:rPr>
              <a:t>. </a:t>
            </a:r>
            <a:r>
              <a:rPr lang="en-US" sz="3000" dirty="0" err="1">
                <a:latin typeface="ML-Aathira" pitchFamily="82" charset="0"/>
              </a:rPr>
              <a:t>IqZm-i-Ifpw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hN</a:t>
            </a:r>
            <a:r>
              <a:rPr lang="en-US" sz="3000" dirty="0">
                <a:latin typeface="ML-Aathira" pitchFamily="82" charset="0"/>
              </a:rPr>
              <a:t>-\</a:t>
            </a:r>
            <a:r>
              <a:rPr lang="en-US" sz="3000" dirty="0" err="1">
                <a:latin typeface="ML-Aathira" pitchFamily="82" charset="0"/>
              </a:rPr>
              <a:t>hpw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k`bv¡v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Dt</a:t>
            </a:r>
            <a:r>
              <a:rPr lang="en-US" sz="3000" dirty="0">
                <a:latin typeface="ML-Aathira" pitchFamily="82" charset="0"/>
              </a:rPr>
              <a:t>]-£</a:t>
            </a:r>
            <a:r>
              <a:rPr lang="en-US" sz="3000" dirty="0">
                <a:latin typeface="ML-Aathira" pitchFamily="82" charset="0"/>
              </a:rPr>
              <a:t>n-¡m-</a:t>
            </a:r>
            <a:r>
              <a:rPr lang="en-US" sz="3000" dirty="0">
                <a:latin typeface="ML-Aathira" pitchFamily="82" charset="0"/>
              </a:rPr>
              <a:t>\</a:t>
            </a:r>
            <a:r>
              <a:rPr lang="en-US" sz="3000" dirty="0">
                <a:latin typeface="ML-Aathira" pitchFamily="82" charset="0"/>
              </a:rPr>
              <a:t>m-hp-I-</a:t>
            </a:r>
            <a:r>
              <a:rPr lang="en-US" sz="3000" dirty="0" err="1">
                <a:latin typeface="ML-Aathira" pitchFamily="82" charset="0"/>
              </a:rPr>
              <a:t>bn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Ãm¯Xp</a:t>
            </a:r>
            <a:r>
              <a:rPr lang="en-US" sz="3000" dirty="0">
                <a:latin typeface="ML-Aathira" pitchFamily="82" charset="0"/>
              </a:rPr>
              <a:t>-t]m-</a:t>
            </a:r>
            <a:r>
              <a:rPr lang="en-US" sz="3000" dirty="0" err="1">
                <a:latin typeface="ML-Aathira" pitchFamily="82" charset="0"/>
              </a:rPr>
              <a:t>seXs</a:t>
            </a:r>
            <a:r>
              <a:rPr lang="en-US" sz="3000" dirty="0">
                <a:latin typeface="ML-Aathira" pitchFamily="82" charset="0"/>
              </a:rPr>
              <a:t>¶ </a:t>
            </a:r>
            <a:r>
              <a:rPr lang="en-US" sz="3000" dirty="0">
                <a:latin typeface="ML-Aathira" pitchFamily="82" charset="0"/>
              </a:rPr>
              <a:t>D]-</a:t>
            </a:r>
            <a:r>
              <a:rPr lang="en-US" sz="3000" dirty="0" err="1">
                <a:latin typeface="ML-Aathira" pitchFamily="82" charset="0"/>
              </a:rPr>
              <a:t>hn</a:t>
            </a:r>
            <a:r>
              <a:rPr lang="en-US" sz="3000" dirty="0">
                <a:latin typeface="ML-Aathira" pitchFamily="82" charset="0"/>
              </a:rPr>
              <a:t>-{]-</a:t>
            </a:r>
            <a:r>
              <a:rPr lang="en-US" sz="3000" dirty="0" err="1">
                <a:latin typeface="ML-Aathira" pitchFamily="82" charset="0"/>
              </a:rPr>
              <a:t>hÀ</a:t>
            </a:r>
            <a:r>
              <a:rPr lang="en-US" sz="3000" dirty="0">
                <a:latin typeface="ML-Aathira" pitchFamily="82" charset="0"/>
              </a:rPr>
              <a:t>¯\</a:t>
            </a:r>
            <a:r>
              <a:rPr lang="en-US" sz="3000" dirty="0" err="1">
                <a:latin typeface="ML-Aathira" pitchFamily="82" charset="0"/>
              </a:rPr>
              <a:t>hpw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AhÄ¡v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Dt</a:t>
            </a:r>
            <a:r>
              <a:rPr lang="en-US" sz="3000" dirty="0">
                <a:latin typeface="ML-Aathira" pitchFamily="82" charset="0"/>
              </a:rPr>
              <a:t>]-£</a:t>
            </a:r>
            <a:r>
              <a:rPr lang="en-US" sz="3000" dirty="0">
                <a:latin typeface="ML-Aathira" pitchFamily="82" charset="0"/>
              </a:rPr>
              <a:t>n-¡m-</a:t>
            </a:r>
            <a:r>
              <a:rPr lang="en-US" sz="3000" dirty="0">
                <a:latin typeface="ML-Aathira" pitchFamily="82" charset="0"/>
              </a:rPr>
              <a:t>\</a:t>
            </a:r>
            <a:r>
              <a:rPr lang="en-US" sz="3000" dirty="0" err="1">
                <a:latin typeface="ML-Aathira" pitchFamily="82" charset="0"/>
              </a:rPr>
              <a:t>mhn</a:t>
            </a:r>
            <a:r>
              <a:rPr lang="en-US" sz="3000" dirty="0">
                <a:latin typeface="ML-Aathira" pitchFamily="82" charset="0"/>
              </a:rPr>
              <a:t>-Ã.‘’(</a:t>
            </a:r>
            <a:r>
              <a:rPr lang="en-US" sz="3000" dirty="0" err="1">
                <a:latin typeface="ML-Aathira" pitchFamily="82" charset="0"/>
              </a:rPr>
              <a:t>ssZhw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kvt</a:t>
            </a:r>
            <a:r>
              <a:rPr lang="en-US" sz="3000" dirty="0">
                <a:latin typeface="ML-Aathira" pitchFamily="82" charset="0"/>
              </a:rPr>
              <a:t>\</a:t>
            </a:r>
            <a:r>
              <a:rPr lang="en-US" sz="3000" dirty="0" err="1">
                <a:latin typeface="ML-Aathira" pitchFamily="82" charset="0"/>
              </a:rPr>
              <a:t>lamIp¶p</a:t>
            </a:r>
            <a:r>
              <a:rPr lang="en-US" sz="3000" dirty="0">
                <a:latin typeface="ML-Aathira" pitchFamily="82" charset="0"/>
              </a:rPr>
              <a:t>-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DCE 22).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09600" y="1143000"/>
            <a:ext cx="784860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t_m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[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y§Ä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r>
              <a:rPr lang="en-US" sz="2000" b="1" dirty="0">
                <a:latin typeface="ML-Aathira" pitchFamily="82" charset="0"/>
              </a:rPr>
              <a:t>	</a:t>
            </a:r>
          </a:p>
          <a:p>
            <a:r>
              <a:rPr lang="en-US" sz="2000" b="1" dirty="0">
                <a:latin typeface="ML-Aathira" pitchFamily="82" charset="0"/>
              </a:rPr>
              <a:t>		</a:t>
            </a:r>
            <a:r>
              <a:rPr lang="en-US" sz="2500" b="1" dirty="0">
                <a:latin typeface="ML-Aathira" pitchFamily="82" charset="0"/>
              </a:rPr>
              <a:t> * 	</a:t>
            </a:r>
            <a:r>
              <a:rPr lang="en-US" sz="2500" b="1" dirty="0" err="1">
                <a:latin typeface="ML-Aathira" pitchFamily="82" charset="0"/>
              </a:rPr>
              <a:t>k`-bpsS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Poh-Im-cpWy</a:t>
            </a:r>
            <a:r>
              <a:rPr lang="en-US" sz="2500" b="1" dirty="0">
                <a:latin typeface="ML-Aathira" pitchFamily="82" charset="0"/>
              </a:rPr>
              <a:t>-{]-</a:t>
            </a:r>
            <a:r>
              <a:rPr lang="en-US" sz="2500" b="1" dirty="0" err="1">
                <a:latin typeface="ML-Aathira" pitchFamily="82" charset="0"/>
              </a:rPr>
              <a:t>hÀ</a:t>
            </a:r>
            <a:r>
              <a:rPr lang="en-US" sz="2500" b="1" dirty="0">
                <a:latin typeface="ML-Aathira" pitchFamily="82" charset="0"/>
              </a:rPr>
              <a:t>¯-\-§-</a:t>
            </a:r>
            <a:r>
              <a:rPr lang="en-US" sz="2500" b="1" dirty="0" err="1">
                <a:latin typeface="ML-Aathira" pitchFamily="82" charset="0"/>
              </a:rPr>
              <a:t>fp-sS</a:t>
            </a:r>
            <a:r>
              <a:rPr lang="en-US" sz="2500" b="1" dirty="0">
                <a:latin typeface="ML-Aathira" pitchFamily="82" charset="0"/>
              </a:rPr>
              <a:t>-				</a:t>
            </a:r>
            <a:r>
              <a:rPr lang="en-US" sz="2500" b="1" dirty="0" err="1">
                <a:latin typeface="ML-Aathira" pitchFamily="82" charset="0"/>
              </a:rPr>
              <a:t>sbÃmw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amXrI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CutimbmWv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	</a:t>
            </a:r>
            <a:r>
              <a:rPr lang="en-US" sz="2500" b="1" dirty="0" err="1">
                <a:latin typeface="ML-Aathira" pitchFamily="82" charset="0"/>
              </a:rPr>
              <a:t>kvt</a:t>
            </a:r>
            <a:r>
              <a:rPr lang="en-US" sz="2500" b="1" dirty="0">
                <a:latin typeface="ML-Aathira" pitchFamily="82" charset="0"/>
              </a:rPr>
              <a:t>\l-¯n-</a:t>
            </a:r>
            <a:r>
              <a:rPr lang="en-US" sz="2500" b="1" dirty="0" err="1">
                <a:latin typeface="ML-Aathira" pitchFamily="82" charset="0"/>
              </a:rPr>
              <a:t>eqsS</a:t>
            </a:r>
            <a:r>
              <a:rPr lang="en-US" sz="2500" b="1" dirty="0">
                <a:latin typeface="ML-Aathira" pitchFamily="82" charset="0"/>
              </a:rPr>
              <a:t> {]</a:t>
            </a:r>
            <a:r>
              <a:rPr lang="en-US" sz="2500" b="1" dirty="0" err="1">
                <a:latin typeface="ML-Aathira" pitchFamily="82" charset="0"/>
              </a:rPr>
              <a:t>hÀ</a:t>
            </a:r>
            <a:r>
              <a:rPr lang="en-US" sz="2500" b="1" dirty="0">
                <a:latin typeface="ML-Aathira" pitchFamily="82" charset="0"/>
              </a:rPr>
              <a:t>¯\\nc-X-am-				</a:t>
            </a:r>
            <a:r>
              <a:rPr lang="en-US" sz="2500" b="1" dirty="0" err="1">
                <a:latin typeface="ML-Aathira" pitchFamily="82" charset="0"/>
              </a:rPr>
              <a:t>Ip</a:t>
            </a:r>
            <a:r>
              <a:rPr lang="en-US" sz="2500" b="1" dirty="0">
                <a:latin typeface="ML-Aathira" pitchFamily="82" charset="0"/>
              </a:rPr>
              <a:t>¶ </a:t>
            </a:r>
            <a:r>
              <a:rPr lang="en-US" sz="2500" b="1" dirty="0" err="1">
                <a:latin typeface="ML-Aathira" pitchFamily="82" charset="0"/>
              </a:rPr>
              <a:t>hnizm</a:t>
            </a:r>
            <a:r>
              <a:rPr lang="en-US" sz="2500" b="1" dirty="0">
                <a:latin typeface="ML-Aathira" pitchFamily="82" charset="0"/>
              </a:rPr>
              <a:t>-k-</a:t>
            </a:r>
            <a:r>
              <a:rPr lang="en-US" sz="2500" b="1" dirty="0" err="1">
                <a:latin typeface="ML-Aathira" pitchFamily="82" charset="0"/>
              </a:rPr>
              <a:t>amWv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CXn-eqsS</a:t>
            </a:r>
            <a:r>
              <a:rPr lang="en-US" sz="2500" b="1" dirty="0">
                <a:latin typeface="ML-Aathira" pitchFamily="82" charset="0"/>
              </a:rPr>
              <a:t> {]I-S-am-</a:t>
            </a:r>
            <a:r>
              <a:rPr lang="en-US" sz="2500" b="1" dirty="0" err="1">
                <a:latin typeface="ML-Aathira" pitchFamily="82" charset="0"/>
              </a:rPr>
              <a:t>Ip</a:t>
            </a:r>
            <a:r>
              <a:rPr lang="en-US" sz="2500" b="1" dirty="0">
                <a:latin typeface="ML-Aathira" pitchFamily="82" charset="0"/>
              </a:rPr>
              <a:t>-				¶Xv. </a:t>
            </a:r>
          </a:p>
          <a:p>
            <a:r>
              <a:rPr lang="en-US" sz="2500" b="1" dirty="0">
                <a:latin typeface="ML-Aathira" pitchFamily="82" charset="0"/>
              </a:rPr>
              <a:t>	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5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81000" y="792807"/>
            <a:ext cx="8382000" cy="4693593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2200" b="1" dirty="0">
                <a:latin typeface="ML-Aathira" pitchFamily="82" charset="0"/>
              </a:rPr>
              <a:t>		</a:t>
            </a:r>
            <a:r>
              <a:rPr lang="en-US" sz="2400" b="1" dirty="0">
                <a:latin typeface="ML-Aathira" pitchFamily="82" charset="0"/>
              </a:rPr>
              <a:t>* 	</a:t>
            </a:r>
            <a:r>
              <a:rPr lang="en-US" sz="2500" b="1" dirty="0">
                <a:latin typeface="ML-Aathira" pitchFamily="82" charset="0"/>
              </a:rPr>
              <a:t>A\</a:t>
            </a:r>
            <a:r>
              <a:rPr lang="en-US" sz="2500" b="1" dirty="0" err="1">
                <a:latin typeface="ML-Aathira" pitchFamily="82" charset="0"/>
              </a:rPr>
              <a:t>mYÀ</a:t>
            </a:r>
            <a:r>
              <a:rPr lang="en-US" sz="2500" b="1" dirty="0">
                <a:latin typeface="ML-Aathira" pitchFamily="82" charset="0"/>
              </a:rPr>
              <a:t>, htbm-hr-²À, </a:t>
            </a:r>
            <a:r>
              <a:rPr lang="en-US" sz="2500" b="1" dirty="0" err="1">
                <a:latin typeface="ML-Aathira" pitchFamily="82" charset="0"/>
              </a:rPr>
              <a:t>tcmKn</a:t>
            </a:r>
            <a:r>
              <a:rPr lang="en-US" sz="2500" b="1" dirty="0">
                <a:latin typeface="ML-Aathira" pitchFamily="82" charset="0"/>
              </a:rPr>
              <a:t>-IÄ, ac-Wm-k-¶À, 			</a:t>
            </a:r>
            <a:r>
              <a:rPr lang="en-US" sz="2500" b="1" dirty="0" err="1">
                <a:latin typeface="ML-Aathira" pitchFamily="82" charset="0"/>
              </a:rPr>
              <a:t>AwK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ssh</a:t>
            </a:r>
            <a:r>
              <a:rPr lang="en-US" sz="2500" b="1" dirty="0">
                <a:latin typeface="ML-Aathira" pitchFamily="82" charset="0"/>
              </a:rPr>
              <a:t>-I-</a:t>
            </a:r>
            <a:r>
              <a:rPr lang="en-US" sz="2500" b="1" dirty="0" err="1">
                <a:latin typeface="ML-Aathira" pitchFamily="82" charset="0"/>
              </a:rPr>
              <a:t>ey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ap</a:t>
            </a:r>
            <a:r>
              <a:rPr lang="en-US" sz="2500" b="1" dirty="0">
                <a:latin typeface="ML-Aathira" pitchFamily="82" charset="0"/>
              </a:rPr>
              <a:t>-Å-</a:t>
            </a:r>
            <a:r>
              <a:rPr lang="en-US" sz="2500" b="1" dirty="0" err="1">
                <a:latin typeface="ML-Aathira" pitchFamily="82" charset="0"/>
              </a:rPr>
              <a:t>hÀ</a:t>
            </a:r>
            <a:r>
              <a:rPr lang="en-US" sz="2500" b="1" dirty="0">
                <a:latin typeface="ML-Aathira" pitchFamily="82" charset="0"/>
              </a:rPr>
              <a:t>,- _p-²n-amµyw DÅ-</a:t>
            </a:r>
            <a:r>
              <a:rPr lang="en-US" sz="2500" b="1" dirty="0" err="1">
                <a:latin typeface="ML-Aathira" pitchFamily="82" charset="0"/>
              </a:rPr>
              <a:t>hÀ</a:t>
            </a:r>
            <a:r>
              <a:rPr lang="en-US" sz="2500" b="1" dirty="0">
                <a:latin typeface="ML-Aathira" pitchFamily="82" charset="0"/>
              </a:rPr>
              <a:t>, am\-			</a:t>
            </a:r>
            <a:r>
              <a:rPr lang="en-US" sz="2500" b="1" dirty="0" err="1">
                <a:latin typeface="ML-Aathira" pitchFamily="82" charset="0"/>
              </a:rPr>
              <a:t>kn</a:t>
            </a:r>
            <a:r>
              <a:rPr lang="en-US" sz="2500" b="1" dirty="0">
                <a:latin typeface="ML-Aathira" pitchFamily="82" charset="0"/>
              </a:rPr>
              <a:t>-I-</a:t>
            </a:r>
            <a:r>
              <a:rPr lang="en-US" sz="2500" b="1" dirty="0" err="1">
                <a:latin typeface="ML-Aathira" pitchFamily="82" charset="0"/>
              </a:rPr>
              <a:t>tcm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Kn</a:t>
            </a:r>
            <a:r>
              <a:rPr lang="en-US" sz="2500" b="1" dirty="0">
                <a:latin typeface="ML-Aathira" pitchFamily="82" charset="0"/>
              </a:rPr>
              <a:t>-IÄ, </a:t>
            </a:r>
            <a:r>
              <a:rPr lang="en-US" sz="2500" b="1" dirty="0" err="1">
                <a:latin typeface="ML-Aathira" pitchFamily="82" charset="0"/>
              </a:rPr>
              <a:t>Nqj</a:t>
            </a:r>
            <a:r>
              <a:rPr lang="en-US" sz="2500" b="1" dirty="0">
                <a:latin typeface="ML-Aathira" pitchFamily="82" charset="0"/>
              </a:rPr>
              <a:t>-W-¯n-\n-c-</a:t>
            </a:r>
            <a:r>
              <a:rPr lang="en-US" sz="2500" b="1" dirty="0" err="1">
                <a:latin typeface="ML-Aathira" pitchFamily="82" charset="0"/>
              </a:rPr>
              <a:t>bm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Ip</a:t>
            </a:r>
            <a:r>
              <a:rPr lang="en-US" sz="2500" b="1" dirty="0">
                <a:latin typeface="ML-Aathira" pitchFamily="82" charset="0"/>
              </a:rPr>
              <a:t>-¶-</a:t>
            </a:r>
            <a:r>
              <a:rPr lang="en-US" sz="2500" b="1" dirty="0" err="1">
                <a:latin typeface="ML-Aathira" pitchFamily="82" charset="0"/>
              </a:rPr>
              <a:t>hÀ</a:t>
            </a:r>
            <a:r>
              <a:rPr lang="en-US" sz="2500" b="1" dirty="0">
                <a:latin typeface="ML-Aathira" pitchFamily="82" charset="0"/>
              </a:rPr>
              <a:t>, 			</a:t>
            </a:r>
            <a:r>
              <a:rPr lang="en-US" sz="2500" b="1" dirty="0" err="1">
                <a:latin typeface="ML-Aathira" pitchFamily="82" charset="0"/>
              </a:rPr>
              <a:t>FbnUvkv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tcmKn</a:t>
            </a:r>
            <a:r>
              <a:rPr lang="en-US" sz="2500" b="1" dirty="0">
                <a:latin typeface="ML-Aathira" pitchFamily="82" charset="0"/>
              </a:rPr>
              <a:t>-IÄ </a:t>
            </a:r>
            <a:r>
              <a:rPr lang="en-US" sz="2500" b="1" dirty="0" err="1">
                <a:latin typeface="ML-Aathira" pitchFamily="82" charset="0"/>
              </a:rPr>
              <a:t>XpS§n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kaq</a:t>
            </a:r>
            <a:r>
              <a:rPr lang="en-US" sz="2500" b="1" dirty="0">
                <a:latin typeface="ML-Aathira" pitchFamily="82" charset="0"/>
              </a:rPr>
              <a:t>-l-¯</a:t>
            </a:r>
            <a:r>
              <a:rPr lang="en-US" sz="2500" b="1" dirty="0" err="1">
                <a:latin typeface="ML-Aathira" pitchFamily="82" charset="0"/>
              </a:rPr>
              <a:t>nse</a:t>
            </a:r>
            <a:r>
              <a:rPr lang="en-US" sz="2500" b="1" dirty="0">
                <a:latin typeface="ML-Aathira" pitchFamily="82" charset="0"/>
              </a:rPr>
              <a:t> Ah-K-			</a:t>
            </a:r>
            <a:r>
              <a:rPr lang="en-US" sz="2500" b="1" dirty="0" err="1">
                <a:latin typeface="ML-Aathira" pitchFamily="82" charset="0"/>
              </a:rPr>
              <a:t>Wn</a:t>
            </a:r>
            <a:r>
              <a:rPr lang="en-US" sz="2500" b="1" dirty="0">
                <a:latin typeface="ML-Aathira" pitchFamily="82" charset="0"/>
              </a:rPr>
              <a:t>-¡-s¸-«-</a:t>
            </a:r>
            <a:r>
              <a:rPr lang="en-US" sz="2500" b="1" dirty="0" err="1">
                <a:latin typeface="ML-Aathira" pitchFamily="82" charset="0"/>
              </a:rPr>
              <a:t>hcpw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thZ</a:t>
            </a:r>
            <a:r>
              <a:rPr lang="en-US" sz="2500" b="1" dirty="0">
                <a:latin typeface="ML-Aathira" pitchFamily="82" charset="0"/>
              </a:rPr>
              <a:t>-\n-¡p-¶-h-cp-</a:t>
            </a:r>
            <a:r>
              <a:rPr lang="en-US" sz="2500" b="1" dirty="0" err="1">
                <a:latin typeface="ML-Aathira" pitchFamily="82" charset="0"/>
              </a:rPr>
              <a:t>amb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FÃm</a:t>
            </a:r>
            <a:r>
              <a:rPr lang="en-US" sz="2500" b="1" dirty="0">
                <a:latin typeface="ML-Aathira" pitchFamily="82" charset="0"/>
              </a:rPr>
              <a:t>-h-			</a:t>
            </a:r>
            <a:r>
              <a:rPr lang="en-US" sz="2500" b="1" dirty="0" err="1">
                <a:latin typeface="ML-Aathira" pitchFamily="82" charset="0"/>
              </a:rPr>
              <a:t>scbpw</a:t>
            </a:r>
            <a:r>
              <a:rPr lang="en-US" sz="2500" b="1" dirty="0">
                <a:latin typeface="ML-Aathira" pitchFamily="82" charset="0"/>
              </a:rPr>
              <a:t> k` </a:t>
            </a:r>
            <a:r>
              <a:rPr lang="en-US" sz="2500" b="1" dirty="0" err="1">
                <a:latin typeface="ML-Aathira" pitchFamily="82" charset="0"/>
              </a:rPr>
              <a:t>klm-bn</a:t>
            </a:r>
            <a:r>
              <a:rPr lang="en-US" sz="2500" b="1" dirty="0">
                <a:latin typeface="ML-Aathira" pitchFamily="82" charset="0"/>
              </a:rPr>
              <a:t>-¡</a:t>
            </a:r>
            <a:r>
              <a:rPr lang="en-US" sz="2500" b="1" dirty="0" err="1">
                <a:latin typeface="ML-Aathira" pitchFamily="82" charset="0"/>
              </a:rPr>
              <a:t>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endParaRPr lang="en-US" sz="24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	{]</a:t>
            </a:r>
            <a:r>
              <a:rPr lang="en-US" sz="2500" b="1" dirty="0" err="1">
                <a:latin typeface="ML-Aathira" pitchFamily="82" charset="0"/>
              </a:rPr>
              <a:t>mÀ°n</a:t>
            </a:r>
            <a:r>
              <a:rPr lang="en-US" sz="2500" b="1" dirty="0">
                <a:latin typeface="ML-Aathira" pitchFamily="82" charset="0"/>
              </a:rPr>
              <a:t>-¨pw, </a:t>
            </a:r>
            <a:r>
              <a:rPr lang="en-US" sz="2500" b="1" dirty="0" err="1">
                <a:latin typeface="ML-Aathira" pitchFamily="82" charset="0"/>
              </a:rPr>
              <a:t>sNdn</a:t>
            </a:r>
            <a:r>
              <a:rPr lang="en-US" sz="2500" b="1" dirty="0">
                <a:latin typeface="ML-Aathira" pitchFamily="82" charset="0"/>
              </a:rPr>
              <a:t>-b- </a:t>
            </a:r>
            <a:r>
              <a:rPr lang="en-US" sz="2500" b="1" dirty="0" err="1">
                <a:latin typeface="ML-Aathira" pitchFamily="82" charset="0"/>
              </a:rPr>
              <a:t>Xym</a:t>
            </a:r>
            <a:r>
              <a:rPr lang="en-US" sz="2500" b="1" dirty="0">
                <a:latin typeface="ML-Aathira" pitchFamily="82" charset="0"/>
              </a:rPr>
              <a:t>-K-§-fn-</a:t>
            </a:r>
            <a:r>
              <a:rPr lang="en-US" sz="2500" b="1" dirty="0" err="1">
                <a:latin typeface="ML-Aathira" pitchFamily="82" charset="0"/>
              </a:rPr>
              <a:t>eqsS</a:t>
            </a:r>
            <a:r>
              <a:rPr lang="en-US" sz="2500" b="1" dirty="0">
                <a:latin typeface="ML-Aathira" pitchFamily="82" charset="0"/>
              </a:rPr>
              <a:t> k¼m-Zn-¡p¶ 			 ]</a:t>
            </a:r>
            <a:r>
              <a:rPr lang="en-US" sz="2500" b="1" dirty="0" err="1">
                <a:latin typeface="ML-Aathira" pitchFamily="82" charset="0"/>
              </a:rPr>
              <a:t>Ww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kw`m</a:t>
            </a:r>
            <a:r>
              <a:rPr lang="en-US" sz="2500" b="1" dirty="0">
                <a:latin typeface="ML-Aathira" pitchFamily="82" charset="0"/>
              </a:rPr>
              <a:t>-h-\- </a:t>
            </a:r>
            <a:r>
              <a:rPr lang="en-US" sz="2500" b="1" dirty="0" err="1">
                <a:latin typeface="ML-Aathira" pitchFamily="82" charset="0"/>
              </a:rPr>
              <a:t>sNbvXpw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BXp</a:t>
            </a:r>
            <a:r>
              <a:rPr lang="en-US" sz="2500" b="1" dirty="0">
                <a:latin typeface="ML-Aathira" pitchFamily="82" charset="0"/>
              </a:rPr>
              <a:t>-cm-e-b-§</a:t>
            </a:r>
            <a:r>
              <a:rPr lang="en-US" sz="2500" b="1" dirty="0" err="1">
                <a:latin typeface="ML-Aathira" pitchFamily="82" charset="0"/>
              </a:rPr>
              <a:t>fpw</a:t>
            </a:r>
            <a:r>
              <a:rPr lang="en-US" sz="2500" b="1" dirty="0">
                <a:latin typeface="ML-Aathira" pitchFamily="82" charset="0"/>
              </a:rPr>
              <a:t> 			</a:t>
            </a:r>
            <a:r>
              <a:rPr lang="en-US" sz="2500" b="1" dirty="0" err="1">
                <a:latin typeface="ML-Aathira" pitchFamily="82" charset="0"/>
              </a:rPr>
              <a:t>AXp</a:t>
            </a:r>
            <a:r>
              <a:rPr lang="en-US" sz="2500" b="1" dirty="0">
                <a:latin typeface="ML-Aathira" pitchFamily="82" charset="0"/>
              </a:rPr>
              <a:t>-t]m-se-</a:t>
            </a:r>
            <a:r>
              <a:rPr lang="en-US" sz="2500" b="1" dirty="0" err="1">
                <a:latin typeface="ML-Aathira" pitchFamily="82" charset="0"/>
              </a:rPr>
              <a:t>bpÅ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aäp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Øm</a:t>
            </a:r>
            <a:r>
              <a:rPr lang="en-US" sz="2500" b="1" dirty="0">
                <a:latin typeface="ML-Aathira" pitchFamily="82" charset="0"/>
              </a:rPr>
              <a:t>]-\-§Ä </a:t>
            </a:r>
            <a:r>
              <a:rPr lang="en-US" sz="2500" b="1" dirty="0" err="1">
                <a:latin typeface="ML-Aathira" pitchFamily="82" charset="0"/>
              </a:rPr>
              <a:t>kµÀin¨pw</a:t>
            </a:r>
            <a:r>
              <a:rPr lang="en-US" sz="2500" b="1" dirty="0">
                <a:latin typeface="ML-Aathira" pitchFamily="82" charset="0"/>
              </a:rPr>
              <a:t> 			\</a:t>
            </a:r>
            <a:r>
              <a:rPr lang="en-US" sz="2500" b="1" dirty="0" err="1">
                <a:latin typeface="ML-Aathira" pitchFamily="82" charset="0"/>
              </a:rPr>
              <a:t>ap¡pw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k`-bpsS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Poh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Im</a:t>
            </a:r>
            <a:r>
              <a:rPr lang="en-US" sz="2500" b="1" dirty="0">
                <a:latin typeface="ML-Aathira" pitchFamily="82" charset="0"/>
              </a:rPr>
              <a:t>-cp-</a:t>
            </a:r>
            <a:r>
              <a:rPr lang="en-US" sz="2500" b="1" dirty="0" err="1">
                <a:latin typeface="ML-Aathira" pitchFamily="82" charset="0"/>
              </a:rPr>
              <a:t>Wy</a:t>
            </a:r>
            <a:r>
              <a:rPr lang="en-US" sz="2500" b="1" dirty="0">
                <a:latin typeface="ML-Aathira" pitchFamily="82" charset="0"/>
              </a:rPr>
              <a:t>{]-</a:t>
            </a:r>
            <a:r>
              <a:rPr lang="en-US" sz="2500" b="1" dirty="0" err="1">
                <a:latin typeface="ML-Aathira" pitchFamily="82" charset="0"/>
              </a:rPr>
              <a:t>hÀ</a:t>
            </a:r>
            <a:r>
              <a:rPr lang="en-US" sz="2500" b="1" dirty="0">
                <a:latin typeface="ML-Aathira" pitchFamily="82" charset="0"/>
              </a:rPr>
              <a:t>¯-\-§-</a:t>
            </a:r>
            <a:r>
              <a:rPr lang="en-US" sz="2500" b="1" dirty="0" err="1">
                <a:latin typeface="ML-Aathira" pitchFamily="82" charset="0"/>
              </a:rPr>
              <a:t>fnÂ</a:t>
            </a:r>
            <a:r>
              <a:rPr lang="en-US" sz="2500" b="1" dirty="0">
                <a:latin typeface="ML-Aathira" pitchFamily="82" charset="0"/>
              </a:rPr>
              <a:t> 			]¦p-</a:t>
            </a:r>
            <a:r>
              <a:rPr lang="en-US" sz="2500" b="1" dirty="0" err="1">
                <a:latin typeface="ML-Aathira" pitchFamily="82" charset="0"/>
              </a:rPr>
              <a:t>tNcmw</a:t>
            </a:r>
            <a:r>
              <a:rPr lang="en-US" sz="25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pic>
        <p:nvPicPr>
          <p:cNvPr id="11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38400"/>
            <a:ext cx="914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143000"/>
            <a:ext cx="9144000" cy="1470025"/>
          </a:xfrm>
        </p:spPr>
        <p:txBody>
          <a:bodyPr>
            <a:noAutofit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k`-bpw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Poh-Im-cpWy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¯-\-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</a:rPr>
              <a:t>§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fpw</a:t>
            </a:r>
            <a:endParaRPr lang="en-US" sz="5000" dirty="0">
              <a:solidFill>
                <a:srgbClr val="FF0000"/>
              </a:solidFill>
              <a:latin typeface="ML-Aathira" pitchFamily="82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228600"/>
            <a:ext cx="4876800" cy="685800"/>
          </a:xfrm>
        </p:spPr>
        <p:txBody>
          <a:bodyPr>
            <a:noAutofit/>
          </a:bodyPr>
          <a:lstStyle/>
          <a:p>
            <a:pPr lvl="0"/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]</a:t>
            </a:r>
            <a:r>
              <a:rPr lang="en-US" sz="4500" b="1" dirty="0" err="1">
                <a:solidFill>
                  <a:schemeClr val="bg1"/>
                </a:solidFill>
                <a:latin typeface="ML-Aathira" pitchFamily="82" charset="0"/>
              </a:rPr>
              <a:t>mTw</a:t>
            </a:r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 8</a:t>
            </a:r>
          </a:p>
          <a:p>
            <a:pPr lvl="0"/>
            <a:endParaRPr lang="en-US" sz="4500" dirty="0">
              <a:solidFill>
                <a:schemeClr val="bg1"/>
              </a:solidFill>
              <a:latin typeface="ML-Aathira" pitchFamily="82" charset="0"/>
              <a:cs typeface="Arial" pitchFamily="34" charset="0"/>
            </a:endParaRPr>
          </a:p>
          <a:p>
            <a:endParaRPr lang="en-US" sz="4500" dirty="0">
              <a:solidFill>
                <a:schemeClr val="bg1"/>
              </a:solidFill>
              <a:latin typeface="ML-Aathira" pitchFamily="82" charset="0"/>
            </a:endParaRPr>
          </a:p>
        </p:txBody>
      </p:sp>
      <p:pic>
        <p:nvPicPr>
          <p:cNvPr id="1026" name="Picture 2" descr="E:\class 10 X\New folderm9\FINESH CLASS X 2.11.2012\les 8\Scan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2540716"/>
            <a:ext cx="5029200" cy="4243731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457200" y="990600"/>
            <a:ext cx="8001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at\m-`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mh§Ä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kaq</a:t>
            </a:r>
            <a:r>
              <a:rPr lang="en-US" sz="2500" b="1" dirty="0">
                <a:latin typeface="ML-Aathira" pitchFamily="82" charset="0"/>
              </a:rPr>
              <a:t>-l-¯</a:t>
            </a:r>
            <a:r>
              <a:rPr lang="en-US" sz="2500" b="1" dirty="0" err="1">
                <a:latin typeface="ML-Aathira" pitchFamily="82" charset="0"/>
              </a:rPr>
              <a:t>nÂ</a:t>
            </a:r>
            <a:r>
              <a:rPr lang="en-US" sz="2500" b="1" dirty="0">
                <a:latin typeface="ML-Aathira" pitchFamily="82" charset="0"/>
              </a:rPr>
              <a:t> Ah-K-</a:t>
            </a:r>
            <a:r>
              <a:rPr lang="en-US" sz="2500" b="1" dirty="0" err="1">
                <a:latin typeface="ML-Aathira" pitchFamily="82" charset="0"/>
              </a:rPr>
              <a:t>Wn</a:t>
            </a:r>
            <a:r>
              <a:rPr lang="en-US" sz="2500" b="1" dirty="0">
                <a:latin typeface="ML-Aathira" pitchFamily="82" charset="0"/>
              </a:rPr>
              <a:t>-¡-s¸-«-h-</a:t>
            </a:r>
            <a:r>
              <a:rPr lang="en-US" sz="2500" b="1" dirty="0" err="1">
                <a:latin typeface="ML-Aathira" pitchFamily="82" charset="0"/>
              </a:rPr>
              <a:t>tcmSv</a:t>
            </a:r>
            <a:r>
              <a:rPr lang="en-US" sz="2500" b="1" dirty="0">
                <a:latin typeface="ML-Aathira" pitchFamily="82" charset="0"/>
              </a:rPr>
              <a:t> 				]</a:t>
            </a:r>
            <a:r>
              <a:rPr lang="en-US" sz="2500" b="1" dirty="0" err="1">
                <a:latin typeface="ML-Aathira" pitchFamily="82" charset="0"/>
              </a:rPr>
              <a:t>cn</a:t>
            </a:r>
            <a:r>
              <a:rPr lang="en-US" sz="2500" b="1" dirty="0">
                <a:latin typeface="ML-Aathira" pitchFamily="82" charset="0"/>
              </a:rPr>
              <a:t>-K-W\.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 	 </a:t>
            </a:r>
            <a:r>
              <a:rPr lang="en-US" sz="2500" b="1" dirty="0" err="1">
                <a:latin typeface="ML-Aathira" pitchFamily="82" charset="0"/>
              </a:rPr>
              <a:t>Ahsc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GsX</a:t>
            </a:r>
            <a:r>
              <a:rPr lang="en-US" sz="2500" b="1" dirty="0">
                <a:latin typeface="ML-Aathira" pitchFamily="82" charset="0"/>
              </a:rPr>
              <a:t>-¦n-</a:t>
            </a:r>
            <a:r>
              <a:rPr lang="en-US" sz="2500" b="1" dirty="0" err="1">
                <a:latin typeface="ML-Aathira" pitchFamily="82" charset="0"/>
              </a:rPr>
              <a:t>ep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sams</a:t>
            </a:r>
            <a:r>
              <a:rPr lang="en-US" sz="2500" b="1" dirty="0">
                <a:latin typeface="ML-Aathira" pitchFamily="82" charset="0"/>
              </a:rPr>
              <a:t>¡ 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[-¯</a:t>
            </a:r>
            <a:r>
              <a:rPr lang="en-US" sz="2500" b="1" dirty="0" err="1">
                <a:latin typeface="ML-Aathira" pitchFamily="82" charset="0"/>
              </a:rPr>
              <a:t>nÂ</a:t>
            </a:r>
            <a:r>
              <a:rPr lang="en-US" sz="2500" b="1" dirty="0">
                <a:latin typeface="ML-Aathira" pitchFamily="82" charset="0"/>
              </a:rPr>
              <a:t> 				</a:t>
            </a:r>
            <a:r>
              <a:rPr lang="en-US" sz="2500" b="1" dirty="0" err="1">
                <a:latin typeface="ML-Aathira" pitchFamily="82" charset="0"/>
              </a:rPr>
              <a:t>klm-bn</a:t>
            </a:r>
            <a:r>
              <a:rPr lang="en-US" sz="2500" b="1" dirty="0">
                <a:latin typeface="ML-Aathira" pitchFamily="82" charset="0"/>
              </a:rPr>
              <a:t>-¡m-\</a:t>
            </a:r>
            <a:r>
              <a:rPr lang="en-US" sz="2500" b="1" dirty="0" err="1">
                <a:latin typeface="ML-Aathira" pitchFamily="82" charset="0"/>
              </a:rPr>
              <a:t>pÅ</a:t>
            </a:r>
            <a:r>
              <a:rPr lang="en-US" sz="2500" b="1" dirty="0">
                <a:latin typeface="ML-Aathira" pitchFamily="82" charset="0"/>
              </a:rPr>
              <a:t> k¶-²X.</a:t>
            </a:r>
          </a:p>
          <a:p>
            <a:endParaRPr lang="en-US" sz="2200" b="1" dirty="0">
              <a:latin typeface="ML-Aathira" pitchFamily="82" charset="0"/>
            </a:endParaRPr>
          </a:p>
          <a:p>
            <a:pPr algn="just"/>
            <a:endParaRPr lang="en-US" sz="2200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85800" y="1600200"/>
            <a:ext cx="76962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ioe§Ä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r>
              <a:rPr lang="en-US" b="1" dirty="0">
                <a:latin typeface="ML-Aathira" pitchFamily="82" charset="0"/>
              </a:rPr>
              <a:t>	</a:t>
            </a:r>
          </a:p>
          <a:p>
            <a:pPr lvl="4" algn="just"/>
            <a:r>
              <a:rPr lang="en-US" sz="2500" b="1" dirty="0">
                <a:latin typeface="ML-Aathira" pitchFamily="82" charset="0"/>
              </a:rPr>
              <a:t>*  	</a:t>
            </a:r>
            <a:r>
              <a:rPr lang="en-US" sz="2500" b="1" dirty="0" err="1">
                <a:latin typeface="ML-Aathira" pitchFamily="82" charset="0"/>
              </a:rPr>
              <a:t>kaq</a:t>
            </a:r>
            <a:r>
              <a:rPr lang="en-US" sz="2500" b="1" dirty="0">
                <a:latin typeface="ML-Aathira" pitchFamily="82" charset="0"/>
              </a:rPr>
              <a:t>-l-¯</a:t>
            </a:r>
            <a:r>
              <a:rPr lang="en-US" sz="2500" b="1" dirty="0" err="1">
                <a:latin typeface="ML-Aathira" pitchFamily="82" charset="0"/>
              </a:rPr>
              <a:t>nÂ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nt¶m</a:t>
            </a:r>
            <a:r>
              <a:rPr lang="en-US" sz="2500" b="1" dirty="0">
                <a:latin typeface="ML-Aathira" pitchFamily="82" charset="0"/>
              </a:rPr>
              <a:t>-¡m-</a:t>
            </a:r>
            <a:r>
              <a:rPr lang="en-US" sz="2500" b="1" dirty="0" err="1">
                <a:latin typeface="ML-Aathira" pitchFamily="82" charset="0"/>
              </a:rPr>
              <a:t>hØ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peÀ¯p</a:t>
            </a:r>
            <a:r>
              <a:rPr lang="en-US" sz="2500" b="1" dirty="0">
                <a:latin typeface="ML-Aathira" pitchFamily="82" charset="0"/>
              </a:rPr>
              <a:t>-¶-	</a:t>
            </a:r>
            <a:r>
              <a:rPr lang="en-US" sz="2500" b="1" dirty="0" err="1">
                <a:latin typeface="ML-Aathira" pitchFamily="82" charset="0"/>
              </a:rPr>
              <a:t>hsc</a:t>
            </a:r>
            <a:r>
              <a:rPr lang="en-US" sz="2500" b="1" dirty="0">
                <a:latin typeface="ML-Aathira" pitchFamily="82" charset="0"/>
              </a:rPr>
              <a:t> {]</a:t>
            </a:r>
            <a:r>
              <a:rPr lang="en-US" sz="2500" b="1" dirty="0" err="1">
                <a:latin typeface="ML-Aathira" pitchFamily="82" charset="0"/>
              </a:rPr>
              <a:t>tXy</a:t>
            </a:r>
            <a:r>
              <a:rPr lang="en-US" sz="2500" b="1" dirty="0">
                <a:latin typeface="ML-Aathira" pitchFamily="82" charset="0"/>
              </a:rPr>
              <a:t>-I-</a:t>
            </a:r>
            <a:r>
              <a:rPr lang="en-US" sz="2500" b="1" dirty="0" err="1">
                <a:latin typeface="ML-Aathira" pitchFamily="82" charset="0"/>
              </a:rPr>
              <a:t>ambn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cn</a:t>
            </a:r>
            <a:r>
              <a:rPr lang="en-US" sz="2500" b="1" dirty="0">
                <a:latin typeface="ML-Aathira" pitchFamily="82" charset="0"/>
              </a:rPr>
              <a:t>-K-</a:t>
            </a:r>
            <a:r>
              <a:rPr lang="en-US" sz="2500" b="1" dirty="0" err="1">
                <a:latin typeface="ML-Aathira" pitchFamily="82" charset="0"/>
              </a:rPr>
              <a:t>Wn</a:t>
            </a:r>
            <a:r>
              <a:rPr lang="en-US" sz="2500" b="1" dirty="0">
                <a:latin typeface="ML-Aathira" pitchFamily="82" charset="0"/>
              </a:rPr>
              <a:t>-¡</a:t>
            </a:r>
            <a:r>
              <a:rPr lang="en-US" sz="2500" b="1" dirty="0" err="1">
                <a:latin typeface="ML-Aathira" pitchFamily="82" charset="0"/>
              </a:rPr>
              <a:t>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pPr lvl="4" algn="just"/>
            <a:endParaRPr lang="en-US" sz="2500" b="1" dirty="0">
              <a:latin typeface="ML-Aathira" pitchFamily="82" charset="0"/>
            </a:endParaRPr>
          </a:p>
          <a:p>
            <a:pPr lvl="4" algn="just"/>
            <a:r>
              <a:rPr lang="en-US" sz="2500" b="1" dirty="0">
                <a:latin typeface="ML-Aathira" pitchFamily="82" charset="0"/>
              </a:rPr>
              <a:t>*  	</a:t>
            </a:r>
            <a:r>
              <a:rPr lang="en-US" sz="2500" b="1" dirty="0" err="1">
                <a:latin typeface="ML-Aathira" pitchFamily="82" charset="0"/>
              </a:rPr>
              <a:t>Ahsc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klm-bn</a:t>
            </a:r>
            <a:r>
              <a:rPr lang="en-US" sz="2500" b="1" dirty="0">
                <a:latin typeface="ML-Aathira" pitchFamily="82" charset="0"/>
              </a:rPr>
              <a:t>-¡m³ ap³ssI 			</a:t>
            </a:r>
            <a:r>
              <a:rPr lang="en-US" sz="2500" b="1" dirty="0" err="1">
                <a:latin typeface="ML-Aathira" pitchFamily="82" charset="0"/>
              </a:rPr>
              <a:t>FSp</a:t>
            </a:r>
            <a:r>
              <a:rPr lang="en-US" sz="2500" b="1" dirty="0">
                <a:latin typeface="ML-Aathira" pitchFamily="82" charset="0"/>
              </a:rPr>
              <a:t>-¡p-¶p.</a:t>
            </a:r>
          </a:p>
          <a:p>
            <a:pPr lvl="4" algn="just"/>
            <a:endParaRPr lang="en-US" sz="25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C:\Users\user\Desktop\vadafone\G_Multi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600200"/>
            <a:ext cx="5410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 descr="C:\Users\user\Desktop\SMCC PHOTO\Candle-06-jun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1981200"/>
            <a:ext cx="152400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895600" y="2667000"/>
            <a:ext cx="3302507" cy="240065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Thank</a:t>
            </a:r>
          </a:p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you</a:t>
            </a:r>
          </a:p>
        </p:txBody>
      </p:sp>
      <p:pic>
        <p:nvPicPr>
          <p:cNvPr id="14" name="Picture 8" descr="mobile 03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333226">
            <a:off x="3962400" y="3503613"/>
            <a:ext cx="125730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533400" y="2090678"/>
            <a:ext cx="80772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sNdn-bhcnÂ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Hcp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-h\p</a:t>
            </a:r>
            <a:r>
              <a:rPr kumimoji="0" lang="en-US" sz="3000" b="0" i="0" u="none" strike="noStrike" cap="none" normalizeH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</a:t>
            </a:r>
            <a:r>
              <a:rPr lang="en-US" sz="3000" dirty="0" err="1">
                <a:solidFill>
                  <a:srgbClr val="333300"/>
                </a:solidFill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CXp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sNbvXp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-Sp-¯-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t¸mÄ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F\n-¡p-X-s¶-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bmWp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sNbvXp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-X-¶Xv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(a-¯m. 25:34þ36) Cu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kphntij`mKw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Poh-Im-cpWy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¯-\-</a:t>
            </a:r>
            <a:r>
              <a:rPr lang="en-US" sz="3000" dirty="0">
                <a:solidFill>
                  <a:srgbClr val="333300"/>
                </a:solidFill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\S-¯m-\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pÅ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£W-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aÃ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;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Xyp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-X,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Zcn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-{Z-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epÅ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Cutim-bpsS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khn-tijkm¶n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[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yw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Xncn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solidFill>
                  <a:srgbClr val="333300"/>
                </a:solidFill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dnªv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Ahsc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-¡-W-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sa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-¶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pÅ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AXn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-à-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t_m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-[-\-am-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333300"/>
              </a:solidFill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81000" y="713125"/>
            <a:ext cx="83820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¯-\-\n-c-X-am-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¶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hnizmkw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]m]n-I-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tfbpw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tcmKn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tfbpw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oVn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tcbpw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tXSn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AhÀ¡p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\·-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sN-bvXp-sIm­p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IS-¶p-t]m-hp-I-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sNbvX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Cutim-bpsS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apJw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temI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-¯n\p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ImWn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-Sp-¡m\pw Ah-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Cutim-bpsS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apJw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I­p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sIm­v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Ahsc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B²ym-ßn-Ihpw `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uXn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-I-hp-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DbÀ¯p-hm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\pw k`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sN¿p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¶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-j-I-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fmWv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Poh-Im-cpWy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¯-\-</a:t>
            </a:r>
            <a:r>
              <a:rPr lang="en-US" sz="3000" dirty="0">
                <a:latin typeface="ML-Aathira" pitchFamily="82" charset="0"/>
              </a:rPr>
              <a:t>§Ä.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679819" y="4343400"/>
            <a:ext cx="3797181" cy="2514600"/>
            <a:chOff x="914400" y="4343400"/>
            <a:chExt cx="3797181" cy="25146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14400" y="4343400"/>
              <a:ext cx="1730430" cy="2514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67000" y="4343400"/>
              <a:ext cx="2044581" cy="2514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685800" y="685800"/>
            <a:ext cx="77724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\l-¯n-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eqsS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¯-\-\n-c-X-am-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¶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amWp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{]-[m-\w.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-h-N-\-¯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ImXÂ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\l-am-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-¡p-¶-h³ A]-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Bh-iy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kz</a:t>
            </a:r>
            <a:r>
              <a:rPr lang="en-US" sz="3000" dirty="0" err="1">
                <a:latin typeface="ML-Aathira" pitchFamily="82" charset="0"/>
              </a:rPr>
              <a:t>´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-sa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-¶-t]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mse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ImWpw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thZ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-\n-¡p-¶-h-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t\sc I®-S-bv¡m³ Ah\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p 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km[n-¡n-Ã. 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81000" y="3314343"/>
            <a:ext cx="83820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-^-e-\-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cpWy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cpWy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Hcp-hsâ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ka-{K-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hfÀ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bv¡p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-­n-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bpÅ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´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¸-W-am-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DZm:þ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^m. Uman-b³, hm.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aZÀ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sXtc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XpS</a:t>
            </a:r>
            <a:r>
              <a:rPr lang="en-US" sz="3000" dirty="0" err="1">
                <a:latin typeface="ML-Aathira" pitchFamily="82" charset="0"/>
              </a:rPr>
              <a:t>§nbhÀ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Poh-Im-cpWy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fpsS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DÖze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amXr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fmbn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tim`n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-¡p-¶p.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28600" y="34766"/>
            <a:ext cx="8686800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333300"/>
              </a:solidFill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k`-bpsS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Poh-Im-cpWy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¯-\-¯n-\-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Sn-Øm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\w</a:t>
            </a:r>
            <a:endParaRPr kumimoji="0" lang="en-US" sz="4000" b="1" i="0" u="none" strike="noStrike" cap="none" normalizeH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Cutim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ÂInb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amXr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,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t_m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-[-\-</a:t>
            </a:r>
            <a:r>
              <a:rPr lang="en-US" sz="3000" dirty="0">
                <a:solidFill>
                  <a:srgbClr val="333300"/>
                </a:solidFill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fp-amWp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k`-bpsS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-{]-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¯-\--</a:t>
            </a:r>
            <a:r>
              <a:rPr lang="en-US" sz="3000" dirty="0">
                <a:solidFill>
                  <a:srgbClr val="333300"/>
                </a:solidFill>
                <a:latin typeface="ML-Aathira" pitchFamily="82" charset="0"/>
              </a:rPr>
              <a:t>§</a:t>
            </a:r>
            <a:r>
              <a:rPr lang="en-US" sz="3000" dirty="0" err="1">
                <a:solidFill>
                  <a:srgbClr val="3333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fpsS</a:t>
            </a:r>
            <a:r>
              <a:rPr lang="en-US" sz="3000" dirty="0">
                <a:solidFill>
                  <a:srgbClr val="3333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ASn-Øm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\ne-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Åp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rgbClr val="33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-¶-Xv.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333300"/>
              </a:solidFill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9400" y="2819400"/>
            <a:ext cx="342646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914400" y="1828800"/>
            <a:ext cx="73152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Bh-iy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-¯n-en-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-¡p-¶-h-sc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klm-bn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-¡p-¶-h-\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mWp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\Ã AbÂ¡m-c³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F¶v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\Ã ka-cm-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D]-a-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eqsS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-¸n</a:t>
            </a:r>
            <a:r>
              <a:rPr lang="en-US" sz="3000" dirty="0">
                <a:latin typeface="ML-Aathira" pitchFamily="82" charset="0"/>
              </a:rPr>
              <a:t>¨ 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Cutim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AXp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-t]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mse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sN¿p-hm³ \t½m-Sm-h-iy-s¸-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Sp¶p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(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-¡. 10:25-þ37).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Çol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-·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mcpw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Poh-Im-cpWy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hÀ¯n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-IÄ sN¿m³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BZn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-a-k-`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io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-en-¸n-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 b="2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457200" y="152400"/>
            <a:ext cx="82296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k`bpsS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t_m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-[\w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Poh-Im-cpWy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¯-\-¯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k`-bv¡pÅ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]¦n-s\-¡p-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dn</a:t>
            </a:r>
            <a:r>
              <a:rPr lang="en-US" sz="3000" dirty="0">
                <a:latin typeface="ML-Aathira" pitchFamily="82" charset="0"/>
              </a:rPr>
              <a:t>¨ 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v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DZvt_m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-[n-¸n-¡p¶ A¸-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kvtXm-enI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t_m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-[-\-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-h-[n-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09600" y="2133600"/>
            <a:ext cx="7924800" cy="2667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0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AeamcbnÂ</a:t>
            </a:r>
            <a:r>
              <a:rPr kumimoji="0" 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</a:t>
            </a:r>
            <a:r>
              <a:rPr kumimoji="0" lang="en-US" sz="30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kq£n¨ncn¡p</a:t>
            </a:r>
            <a:r>
              <a:rPr kumimoji="0" 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¶ `£W ]</a:t>
            </a:r>
            <a:r>
              <a:rPr kumimoji="0" lang="en-US" sz="30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ZmÀ</a:t>
            </a:r>
            <a:r>
              <a:rPr kumimoji="0" 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°§Ä </a:t>
            </a:r>
            <a:r>
              <a:rPr kumimoji="0" lang="en-US" sz="30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hni¡p¶htâbpw</a:t>
            </a:r>
            <a:r>
              <a:rPr kumimoji="0" 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, </a:t>
            </a:r>
            <a:r>
              <a:rPr kumimoji="0" lang="en-US" sz="30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hkv</a:t>
            </a:r>
            <a:r>
              <a:rPr kumimoji="0" 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{</a:t>
            </a:r>
            <a:r>
              <a:rPr kumimoji="0" lang="en-US" sz="30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Xw</a:t>
            </a:r>
            <a:r>
              <a:rPr kumimoji="0" 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--- \</a:t>
            </a:r>
            <a:r>
              <a:rPr kumimoji="0" lang="en-US" sz="30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átâbpw</a:t>
            </a:r>
            <a:r>
              <a:rPr kumimoji="0" 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, ]</a:t>
            </a:r>
            <a:r>
              <a:rPr kumimoji="0" lang="en-US" sz="30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mZpI§Ä</a:t>
            </a:r>
            <a:r>
              <a:rPr kumimoji="0" 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\</a:t>
            </a:r>
            <a:r>
              <a:rPr kumimoji="0" lang="en-US" sz="30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njv</a:t>
            </a:r>
            <a:r>
              <a:rPr kumimoji="0" 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]</a:t>
            </a:r>
            <a:r>
              <a:rPr kumimoji="0" lang="en-US" sz="30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mZpItâbpamWv</a:t>
            </a:r>
            <a:r>
              <a:rPr kumimoji="0" lang="en-US" sz="300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</a:t>
            </a:r>
            <a:r>
              <a:rPr kumimoji="0" lang="en-US" sz="300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hn.–t_knÂ</a:t>
            </a:r>
            <a:endParaRPr kumimoji="0" 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L-Aathira" pitchFamily="82" charset="0"/>
              <a:ea typeface="+mn-ea"/>
              <a:cs typeface="+mn-cs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57200" y="3462278"/>
            <a:ext cx="81534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tdcpw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s\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mhmcpw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,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amXmhpw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Kpcp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Ybpw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, `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qan-bnÂ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-[m\w, am\h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ptcm-KXn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XpS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k`-bpsS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kmaq-lnI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t_m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-[-\--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seÃmw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oXn-bnepw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\l-¯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nepw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hyàn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-X-{</a:t>
            </a:r>
            <a:r>
              <a:rPr lang="en-US" sz="3000" dirty="0">
                <a:latin typeface="ML-Aathira" pitchFamily="82" charset="0"/>
              </a:rPr>
              <a:t>´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y-¯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nepw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A[n-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jvTn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am\-h-]p-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tcm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-an-¡m³ k`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Blzm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sN¿p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-¶p.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4" grpId="0" build="p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609600" y="928330"/>
            <a:ext cx="7848600" cy="486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k`-bpsS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Im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cpWy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¯-\-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§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 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1.		A\m-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Ycpw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IpSpw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-_-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n¶v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Xnc-kvI-cn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-¡-s¸-«-h-cp-	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Ip«n-Ifpw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apXnÀ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¶-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hcpw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2.		a¡-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fp-sSbpw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_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Ôp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-P-\--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fp-tSbpw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km¶n-²y-tam,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klm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	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btam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e`n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msX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_p²n-ap-«p¶ htbm-hr-²À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2413" algn="l"/>
              </a:tabLs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3.	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tcmKn-Ifpw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ac-Wm-k-¶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cpw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2413" algn="l"/>
              </a:tabLst>
            </a:pP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4.	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AwK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-Å-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2413" algn="l"/>
              </a:tabLst>
            </a:pP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5.		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_p²n-amµyw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h¶p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-t]m-b-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t]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Ah-K-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-¡-s¸-«-	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hcpw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ncm-ew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-_-cp-am-b-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</TotalTime>
  <Words>233</Words>
  <Application>Microsoft Office PowerPoint</Application>
  <PresentationFormat>On-screen Show (4:3)</PresentationFormat>
  <Paragraphs>73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k` t{]jnX kaqlw kotdm ae-_mÀ k`-bpsS hnizmk  ]cn-io-e\ ]mTm-hen.</vt:lpstr>
      <vt:lpstr>k`-bpw Poh-Im-cpWy {]hÀ¯-\-§fpw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{]hÀ¯\\ncXamIp¶ hnizmkw þ  PohImcpWy  {]hÀ¯\§Ä 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Lijo chummar</dc:creator>
  <cp:lastModifiedBy>Administrator</cp:lastModifiedBy>
  <cp:revision>135</cp:revision>
  <dcterms:created xsi:type="dcterms:W3CDTF">2011-08-02T16:36:52Z</dcterms:created>
  <dcterms:modified xsi:type="dcterms:W3CDTF">2013-10-25T06:30:12Z</dcterms:modified>
</cp:coreProperties>
</file>